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Học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bài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và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làm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err="1">
                <a:solidFill>
                  <a:srgbClr val="0000FF"/>
                </a:solidFill>
                <a:latin typeface="HP-087" pitchFamily="34" charset="0"/>
              </a:rPr>
              <a:t>bài</a:t>
            </a:r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 </a:t>
            </a:r>
            <a:endParaRPr lang="en-US" sz="4800" smtClean="0">
              <a:solidFill>
                <a:srgbClr val="0000FF"/>
              </a:solidFill>
              <a:latin typeface="HP-087" pitchFamily="34" charset="0"/>
            </a:endParaRPr>
          </a:p>
          <a:p>
            <a:r>
              <a:rPr lang="en-US" sz="4800" smtClean="0">
                <a:solidFill>
                  <a:srgbClr val="0000FF"/>
                </a:solidFill>
                <a:latin typeface="HP-087" pitchFamily="34" charset="0"/>
              </a:rPr>
              <a:t>đầy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đủ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11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“ĐẾN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HỌC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VUI”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871" y="5638800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2D773A3-7BF8-4030-92E0-86B1F51F0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025511"/>
            <a:ext cx="4914900" cy="44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447800"/>
            <a:ext cx="75913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đầy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đủ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lại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ích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094" y="1600200"/>
            <a:ext cx="908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CAC9D55-CF29-4580-ADFE-5ED019C21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202" y="2362200"/>
            <a:ext cx="8619596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9088" y="12954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809" y="1629974"/>
            <a:ext cx="6519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CE1C362-B060-4191-9E17-DC5A29B415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255"/>
          <a:stretch/>
        </p:blipFill>
        <p:spPr>
          <a:xfrm>
            <a:off x="2251363" y="2701723"/>
            <a:ext cx="525796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32" y="1229261"/>
            <a:ext cx="8869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488730" y="2590800"/>
            <a:ext cx="4160113" cy="2085444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48200" y="3094913"/>
            <a:ext cx="41601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19200" y="2590800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152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20</cp:revision>
  <dcterms:created xsi:type="dcterms:W3CDTF">2006-08-16T00:00:00Z</dcterms:created>
  <dcterms:modified xsi:type="dcterms:W3CDTF">2020-08-16T11:53:45Z</dcterms:modified>
</cp:coreProperties>
</file>